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3043237"/>
            <a:ext cx="65817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271712"/>
            <a:ext cx="1013460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124887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966540"/>
            <a:ext cx="6336704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479949"/>
            <a:ext cx="15841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808"/>
            <a:ext cx="1070610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357520"/>
            <a:ext cx="230425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0680" y="4102612"/>
            <a:ext cx="5181343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5384791"/>
            <a:ext cx="15841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47800"/>
            <a:ext cx="106489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647700"/>
            <a:ext cx="61912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862137"/>
            <a:ext cx="98964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5737"/>
            <a:ext cx="717232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700808"/>
            <a:ext cx="98012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9182" y="3358845"/>
            <a:ext cx="729308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9182" y="4250096"/>
            <a:ext cx="729308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9182" y="5002451"/>
            <a:ext cx="729308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1598" y="3381516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628800"/>
            <a:ext cx="97059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420888"/>
            <a:ext cx="81369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052" y="3265840"/>
            <a:ext cx="97354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052" y="3960321"/>
            <a:ext cx="97354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052" y="4805273"/>
            <a:ext cx="973543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4975"/>
            <a:ext cx="106775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628800"/>
            <a:ext cx="98869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1128712"/>
            <a:ext cx="5657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5695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024" y="1870095"/>
            <a:ext cx="6237312" cy="4799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1170856"/>
            <a:ext cx="777686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425" y="1412776"/>
            <a:ext cx="10725150" cy="4834855"/>
            <a:chOff x="733425" y="1412776"/>
            <a:chExt cx="10725150" cy="48348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412776"/>
              <a:ext cx="10725150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6812" y="3933056"/>
              <a:ext cx="9858375" cy="2314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908720"/>
            <a:ext cx="97440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0" y="2564904"/>
            <a:ext cx="40005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93812" y="764704"/>
            <a:ext cx="9410700" cy="5878016"/>
            <a:chOff x="1199456" y="764704"/>
            <a:chExt cx="9410700" cy="5878016"/>
          </a:xfrm>
        </p:grpSpPr>
        <p:grpSp>
          <p:nvGrpSpPr>
            <p:cNvPr id="15" name="组合 14"/>
            <p:cNvGrpSpPr/>
            <p:nvPr/>
          </p:nvGrpSpPr>
          <p:grpSpPr>
            <a:xfrm>
              <a:off x="1199456" y="764704"/>
              <a:ext cx="8373541" cy="3622570"/>
              <a:chOff x="1199456" y="1412776"/>
              <a:chExt cx="8373541" cy="362257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199456" y="1412776"/>
                <a:ext cx="8373541" cy="1295209"/>
                <a:chOff x="1199456" y="1412776"/>
                <a:chExt cx="8373541" cy="1295209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1199456" y="1412776"/>
                  <a:ext cx="8373541" cy="590550"/>
                  <a:chOff x="1055440" y="1412776"/>
                  <a:chExt cx="8373541" cy="590550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55440" y="1412776"/>
                    <a:ext cx="5600700" cy="590550"/>
                  </a:xfrm>
                  <a:prstGeom prst="rect">
                    <a:avLst/>
                  </a:prstGeom>
                </p:spPr>
              </p:pic>
              <p:pic>
                <p:nvPicPr>
                  <p:cNvPr id="4" name="图片 3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600056" y="1412776"/>
                    <a:ext cx="2828925" cy="561975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" name="组合 7"/>
                <p:cNvGrpSpPr/>
                <p:nvPr/>
              </p:nvGrpSpPr>
              <p:grpSpPr>
                <a:xfrm>
                  <a:off x="1304231" y="2132856"/>
                  <a:ext cx="4324350" cy="575129"/>
                  <a:chOff x="1304231" y="2132856"/>
                  <a:chExt cx="4324350" cy="575129"/>
                </a:xfrm>
              </p:grpSpPr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304231" y="2132856"/>
                    <a:ext cx="2695575" cy="552450"/>
                  </a:xfrm>
                  <a:prstGeom prst="rect">
                    <a:avLst/>
                  </a:prstGeom>
                </p:spPr>
              </p:pic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3999806" y="2136485"/>
                    <a:ext cx="1628775" cy="571500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1223268" y="2846463"/>
                <a:ext cx="8264004" cy="600075"/>
                <a:chOff x="1223268" y="2846463"/>
                <a:chExt cx="8264004" cy="600075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223268" y="2846463"/>
                  <a:ext cx="5553075" cy="600075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744072" y="2877759"/>
                  <a:ext cx="2743200" cy="514350"/>
                </a:xfrm>
                <a:prstGeom prst="rect">
                  <a:avLst/>
                </a:prstGeom>
              </p:spPr>
            </p:pic>
          </p:grp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04231" y="3663746"/>
                <a:ext cx="6276975" cy="1371600"/>
              </a:xfrm>
              <a:prstGeom prst="rect">
                <a:avLst/>
              </a:prstGeom>
            </p:spPr>
          </p:pic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04231" y="4509120"/>
              <a:ext cx="9305925" cy="2133600"/>
            </a:xfrm>
            <a:prstGeom prst="rect">
              <a:avLst/>
            </a:prstGeom>
          </p:spPr>
        </p:pic>
      </p:grpSp>
      <p:sp useBgFill="1">
        <p:nvSpPr>
          <p:cNvPr id="18" name="矩形 17"/>
          <p:cNvSpPr/>
          <p:nvPr/>
        </p:nvSpPr>
        <p:spPr>
          <a:xfrm>
            <a:off x="1284062" y="2172703"/>
            <a:ext cx="920442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284062" y="2971356"/>
            <a:ext cx="920442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1284062" y="3804733"/>
            <a:ext cx="920442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1284062" y="4580237"/>
            <a:ext cx="920442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1284062" y="5355741"/>
            <a:ext cx="992450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>
          <a:xfrm>
            <a:off x="1284062" y="6031177"/>
            <a:ext cx="992450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09612"/>
            <a:ext cx="106013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420888"/>
            <a:ext cx="3744416" cy="422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988840"/>
            <a:ext cx="97821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28800"/>
            <a:ext cx="106775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1598" y="3381516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88695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980728"/>
            <a:ext cx="4464496" cy="51125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77072"/>
            <a:ext cx="460851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898874"/>
            <a:ext cx="51845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720677"/>
            <a:ext cx="55446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195512"/>
            <a:ext cx="98107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22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42887"/>
            <a:ext cx="7191375" cy="637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8722" y="980728"/>
            <a:ext cx="7795629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68722" y="2242323"/>
            <a:ext cx="7795629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68722" y="3543370"/>
            <a:ext cx="7795629" cy="6522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68722" y="4427026"/>
            <a:ext cx="7795629" cy="1090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15230" y="5762059"/>
            <a:ext cx="170044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43421" y="5762059"/>
            <a:ext cx="220450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85836" y="5762059"/>
            <a:ext cx="322076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836712"/>
            <a:ext cx="10715625" cy="5689437"/>
            <a:chOff x="1271464" y="836712"/>
            <a:chExt cx="10715625" cy="5689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836712"/>
              <a:ext cx="107156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68208" y="3316224"/>
              <a:ext cx="3324225" cy="3209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33761" y="3578349"/>
              <a:ext cx="2886075" cy="1590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24933" y="3645024"/>
              <a:ext cx="3343275" cy="15240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04512" y="2637550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5661248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196752"/>
            <a:ext cx="9229725" cy="4594051"/>
            <a:chOff x="1199456" y="1196752"/>
            <a:chExt cx="9229725" cy="45940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7637" y="1196752"/>
              <a:ext cx="4276725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581128"/>
              <a:ext cx="9229725" cy="1209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233612"/>
            <a:ext cx="101727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140968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